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740" r:id="rId12"/>
  </p:sldMasterIdLst>
  <p:sldIdLst>
    <p:sldId id="268" r:id="rId14"/>
    <p:sldId id="269" r:id="rId15"/>
    <p:sldId id="273" r:id="rId16"/>
    <p:sldId id="274" r:id="rId17"/>
    <p:sldId id="275" r:id="rId18"/>
    <p:sldId id="271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57" userDrawn="1">
          <p15:clr>
            <a:srgbClr val="A4A3A4"/>
          </p15:clr>
        </p15:guide>
        <p15:guide id="1" pos="38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5620"/>
    <p:restoredTop sz="94660"/>
  </p:normalViewPr>
  <p:slideViewPr>
    <p:cSldViewPr snapToGrid="1" snapToObjects="1">
      <p:cViewPr varScale="1">
        <p:scale>
          <a:sx n="110" d="100"/>
          <a:sy n="110" d="100"/>
        </p:scale>
        <p:origin x="516" y="108"/>
      </p:cViewPr>
      <p:guideLst>
        <p:guide orient="horz" pos="2157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2" Type="http://schemas.openxmlformats.org/officeDocument/2006/relationships/slideMaster" Target="slideMasters/slideMaster1.xml"></Relationship><Relationship Id="rId13" Type="http://schemas.openxmlformats.org/officeDocument/2006/relationships/theme" Target="theme/theme1.xml"></Relationship><Relationship Id="rId14" Type="http://schemas.openxmlformats.org/officeDocument/2006/relationships/slide" Target="slides/slide1.xml"></Relationship><Relationship Id="rId15" Type="http://schemas.openxmlformats.org/officeDocument/2006/relationships/slide" Target="slides/slide2.xml"></Relationship><Relationship Id="rId16" Type="http://schemas.openxmlformats.org/officeDocument/2006/relationships/slide" Target="slides/slide3.xml"></Relationship><Relationship Id="rId17" Type="http://schemas.openxmlformats.org/officeDocument/2006/relationships/slide" Target="slides/slide4.xml"></Relationship><Relationship Id="rId18" Type="http://schemas.openxmlformats.org/officeDocument/2006/relationships/slide" Target="slides/slide5.xml"></Relationship><Relationship Id="rId19" Type="http://schemas.openxmlformats.org/officeDocument/2006/relationships/slide" Target="slides/slide6.xml"></Relationship><Relationship Id="rId20" Type="http://schemas.openxmlformats.org/officeDocument/2006/relationships/viewProps" Target="viewProps.xml"></Relationship><Relationship Id="rId21" Type="http://schemas.openxmlformats.org/officeDocument/2006/relationships/presProps" Target="presProps.xml"></Relationship></Relationships>
</file>

<file path=ppt/slideLayouts/_rels/slideLayout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ctrTitle"/>
          </p:nvPr>
        </p:nvSpPr>
        <p:spPr>
          <a:xfrm rot="0">
            <a:off x="1524000" y="1122680"/>
            <a:ext cx="9144635" cy="238823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/>
          <a:p>
            <a:pPr marL="0" indent="0" algn="ctr" fontAlgn="auto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cap="none" dirty="0" smtClean="0" b="0" strike="noStrike">
                <a:latin typeface="Calibri Light" charset="0"/>
                <a:ea typeface="Calibri Light" charset="0"/>
              </a:rPr>
              <a:t>Click to edit Master title style</a:t>
            </a:r>
          </a:p>
        </p:txBody>
      </p:sp>
      <p:sp>
        <p:nvSpPr>
          <p:cNvPr id="3" name="Subtitle 2"/>
          <p:cNvSpPr txBox="1">
            <a:spLocks/>
          </p:cNvSpPr>
          <p:nvPr>
            <p:ph type="subTitle" idx="1"/>
          </p:nvPr>
        </p:nvSpPr>
        <p:spPr>
          <a:xfrm rot="0">
            <a:off x="1524000" y="3602355"/>
            <a:ext cx="9144635" cy="165608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0" indent="0" algn="ctr" fontAlgn="auto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latin typeface="Calibri" charset="0"/>
                <a:ea typeface="Calibri" charset="0"/>
              </a:rPr>
              <a:t>Click to edit Master subtitle style</a:t>
            </a:r>
          </a:p>
        </p:txBody>
      </p:sp>
      <p:sp>
        <p:nvSpPr>
          <p:cNvPr id="4" name="Date Placeholder 3"/>
          <p:cNvSpPr txBox="1">
            <a:spLocks/>
          </p:cNvSpPr>
          <p:nvPr>
            <p:ph type="dt" sz="half" idx="10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</a:rPr>
              <a:t>1/21/2019</a:t>
            </a:fld>
          </a:p>
        </p:txBody>
      </p:sp>
      <p:sp>
        <p:nvSpPr>
          <p:cNvPr id="5" name="Footer Placeholder 4"/>
          <p:cNvSpPr txBox="1">
            <a:spLocks/>
          </p:cNvSpPr>
          <p:nvPr>
            <p:ph type="ftr" sz="quarter" idx="11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</a:rPr>
              <a:t>footer</a:t>
            </a:r>
          </a:p>
        </p:txBody>
      </p:sp>
      <p:sp>
        <p:nvSpPr>
          <p:cNvPr id="6" name="Slide Number Placeholder 5"/>
          <p:cNvSpPr txBox="1">
            <a:spLocks/>
          </p:cNvSpPr>
          <p:nvPr>
            <p:ph type="sldNum" sz="quarter" idx="12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</a:r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76674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1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6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7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6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1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5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5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3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9769"/>
      </p:ext>
    </p:extLst>
  </p:cSld>
  <p:clrMapOvr>
    <a:masterClrMapping/>
  </p:clrMapOvr>
</p:sldLayout>
</file>

<file path=ppt/slideMasters/_rels/slideMaster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slideLayout" Target="../slideLayouts/slideLayout2.xml"></Relationship><Relationship Id="rId3" Type="http://schemas.openxmlformats.org/officeDocument/2006/relationships/slideLayout" Target="../slideLayouts/slideLayout3.xml"></Relationship><Relationship Id="rId4" Type="http://schemas.openxmlformats.org/officeDocument/2006/relationships/slideLayout" Target="../slideLayouts/slideLayout4.xml"></Relationship><Relationship Id="rId5" Type="http://schemas.openxmlformats.org/officeDocument/2006/relationships/slideLayout" Target="../slideLayouts/slideLayout5.xml"></Relationship><Relationship Id="rId6" Type="http://schemas.openxmlformats.org/officeDocument/2006/relationships/slideLayout" Target="../slideLayouts/slideLayout6.xml"></Relationship><Relationship Id="rId7" Type="http://schemas.openxmlformats.org/officeDocument/2006/relationships/slideLayout" Target="../slideLayouts/slideLayout7.xml"></Relationship><Relationship Id="rId8" Type="http://schemas.openxmlformats.org/officeDocument/2006/relationships/slideLayout" Target="../slideLayouts/slideLayout8.xml"></Relationship><Relationship Id="rId9" Type="http://schemas.openxmlformats.org/officeDocument/2006/relationships/slideLayout" Target="../slideLayouts/slideLayout9.xml"></Relationship><Relationship Id="rId10" Type="http://schemas.openxmlformats.org/officeDocument/2006/relationships/slideLayout" Target="../slideLayouts/slideLayout10.xml"></Relationship><Relationship Id="rId11" Type="http://schemas.openxmlformats.org/officeDocument/2006/relationships/theme" Target="../theme/theme1.xml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4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3" Type="http://schemas.openxmlformats.org/officeDocument/2006/relationships/hyperlink" Target="https://blog.naver.com/kingstargirl" TargetMode="External"></Relationship><Relationship Id="rId2" Type="http://schemas.openxmlformats.org/officeDocument/2006/relationships/image" Target="../media/image1.JPG"></Relationship><Relationship Id="rId4" Type="http://schemas.openxmlformats.org/officeDocument/2006/relationships/slideLayout" Target="../slideLayouts/slideLayout1.xml"></Relationship></Relationships>
</file>

<file path=ppt/slides/_rels/slide2.xml.rels><?xml version="1.0" encoding="UTF-8"?>
<Relationships xmlns="http://schemas.openxmlformats.org/package/2006/relationships"><Relationship Id="rId2" Type="http://schemas.openxmlformats.org/officeDocument/2006/relationships/image" Target="../media/image1.JPG"></Relationship><Relationship Id="rId3" Type="http://schemas.openxmlformats.org/officeDocument/2006/relationships/image" Target="../media/fImage138712313541.png"></Relationship><Relationship Id="rId4" Type="http://schemas.openxmlformats.org/officeDocument/2006/relationships/image" Target="../media/fImage5727111368467.png"></Relationship><Relationship Id="rId5" Type="http://schemas.openxmlformats.org/officeDocument/2006/relationships/slideLayout" Target="../slideLayouts/slideLayout1.xml"></Relationship></Relationships>
</file>

<file path=ppt/slides/_rels/slide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image1.JPG"></Relationship><Relationship Id="rId3" Type="http://schemas.openxmlformats.org/officeDocument/2006/relationships/image" Target="../media/fImage9529161496334.png"></Relationship></Relationships>
</file>

<file path=ppt/slides/_rels/slide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image1.JPG"></Relationship><Relationship Id="rId3" Type="http://schemas.openxmlformats.org/officeDocument/2006/relationships/image" Target="../media/fImage530751826500.png"></Relationship></Relationships>
</file>

<file path=ppt/slides/_rels/slide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image1.JPG"></Relationship></Relationships>
</file>

<file path=ppt/slides/_rels/slide6.xml.rels><?xml version="1.0" encoding="UTF-8"?>
<Relationships xmlns="http://schemas.openxmlformats.org/package/2006/relationships"><Relationship Id="rId2" Type="http://schemas.openxmlformats.org/officeDocument/2006/relationships/image" Target="../media/image1.JPG"></Relationship><Relationship Id="rId3" Type="http://schemas.openxmlformats.org/officeDocument/2006/relationships/slideLayout" Target="../slideLayouts/slideLayout1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/>
          </p:cNvSpPr>
          <p:nvPr/>
        </p:nvSpPr>
        <p:spPr>
          <a:xfrm rot="0">
            <a:off x="4643755" y="1877695"/>
            <a:ext cx="3022600" cy="1249045"/>
          </a:xfrm>
          <a:prstGeom prst="rect"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auto" defTabSz="914400" eaLnBrk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cap="none" dirty="0" smtClean="0" b="0" strike="noStrike">
                <a:solidFill>
                  <a:schemeClr val="bg1">
                    <a:lumMod val="95000"/>
                  </a:schemeClr>
                </a:solidFill>
                <a:latin typeface="배달의민족 한나체 Pro" charset="0"/>
                <a:ea typeface="배달의민족 한나체 Pro" charset="0"/>
              </a:rPr>
              <a:t>트위치 트게더</a:t>
            </a:r>
            <a:endParaRPr lang="ko-KR" altLang="en-US" sz="3300" cap="none" dirty="0" smtClean="0" b="0" strike="noStrike">
              <a:solidFill>
                <a:schemeClr val="bg1">
                  <a:lumMod val="95000"/>
                </a:schemeClr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ctr" fontAlgn="auto" defTabSz="914400" eaLnBrk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cap="none" dirty="0" smtClean="0" b="0" strike="noStrike">
                <a:solidFill>
                  <a:schemeClr val="bg1">
                    <a:lumMod val="95000"/>
                  </a:schemeClr>
                </a:solidFill>
                <a:latin typeface="배달의민족 한나체 Pro" charset="0"/>
                <a:ea typeface="배달의민족 한나체 Pro" charset="0"/>
              </a:rPr>
              <a:t>Twitogether</a:t>
            </a:r>
            <a:endParaRPr lang="ko-KR" altLang="en-US" sz="3300" cap="none" dirty="0" smtClean="0" b="0" strike="noStrike">
              <a:solidFill>
                <a:schemeClr val="bg1">
                  <a:lumMod val="95000"/>
                </a:schemeClr>
              </a:solidFill>
              <a:latin typeface="배달의민족 한나체 Pro" charset="0"/>
              <a:ea typeface="배달의민족 한나체 Pro" charset="0"/>
            </a:endParaRPr>
          </a:p>
        </p:txBody>
      </p:sp>
      <p:sp>
        <p:nvSpPr>
          <p:cNvPr id="6" name="직사각형 5"/>
          <p:cNvSpPr>
            <a:spLocks/>
          </p:cNvSpPr>
          <p:nvPr/>
        </p:nvSpPr>
        <p:spPr>
          <a:xfrm rot="0">
            <a:off x="5196840" y="3460750"/>
            <a:ext cx="1800225" cy="553720"/>
          </a:xfrm>
          <a:prstGeom prst="rect"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91812191 김준희</a:t>
            </a:r>
            <a:endParaRPr lang="ko-KR" altLang="en-US" sz="2000" cap="none" dirty="0" smtClean="0" b="0" strike="noStrike">
              <a:solidFill>
                <a:schemeClr val="tx1">
                  <a:lumMod val="50000"/>
                  <a:lumOff val="50000"/>
                </a:schemeClr>
              </a:solidFill>
              <a:latin typeface="배달의민족 한나체 Pro" charset="0"/>
              <a:ea typeface="배달의민족 한나체 Pro" charset="0"/>
            </a:endParaRPr>
          </a:p>
        </p:txBody>
      </p:sp>
      <p:sp>
        <p:nvSpPr>
          <p:cNvPr id="9" name="직사각형 8"/>
          <p:cNvSpPr>
            <a:spLocks/>
          </p:cNvSpPr>
          <p:nvPr/>
        </p:nvSpPr>
        <p:spPr>
          <a:xfrm rot="0">
            <a:off x="911225" y="548640"/>
            <a:ext cx="10441940" cy="5833745"/>
          </a:xfrm>
          <a:prstGeom prst="rect"/>
          <a:noFill/>
          <a:ln w="38100" cap="flat" cmpd="sng">
            <a:solidFill>
              <a:schemeClr val="bg1">
                <a:lumMod val="50000"/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n w="12700" cap="flat" cmpd="sng">
                <a:solidFill>
                  <a:schemeClr val="bg1">
                    <a:lumMod val="50000"/>
                    <a:alpha val="100000"/>
                  </a:schemeClr>
                </a:solidFill>
                <a:prstDash val="solid"/>
                <a:bevel/>
              </a:ln>
              <a:latin typeface="Arial" charset="0"/>
              <a:ea typeface="Arial" charset="0"/>
            </a:endParaRPr>
          </a:p>
        </p:txBody>
      </p:sp>
      <p:sp>
        <p:nvSpPr>
          <p:cNvPr id="10" name="타원 9"/>
          <p:cNvSpPr>
            <a:spLocks/>
          </p:cNvSpPr>
          <p:nvPr/>
        </p:nvSpPr>
        <p:spPr>
          <a:xfrm rot="0">
            <a:off x="9488170" y="761365"/>
            <a:ext cx="80645" cy="73025"/>
          </a:xfrm>
          <a:prstGeom prst="ellipse"/>
          <a:solidFill>
            <a:schemeClr val="bg1">
              <a:lumMod val="5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</a:endParaRPr>
          </a:p>
        </p:txBody>
      </p:sp>
      <p:sp>
        <p:nvSpPr>
          <p:cNvPr id="11" name="타원 10"/>
          <p:cNvSpPr>
            <a:spLocks/>
          </p:cNvSpPr>
          <p:nvPr/>
        </p:nvSpPr>
        <p:spPr>
          <a:xfrm rot="0">
            <a:off x="9277350" y="761365"/>
            <a:ext cx="80645" cy="73025"/>
          </a:xfrm>
          <a:prstGeom prst="ellipse"/>
          <a:solidFill>
            <a:schemeClr val="bg1">
              <a:lumMod val="5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</a:endParaRPr>
          </a:p>
        </p:txBody>
      </p:sp>
      <p:sp>
        <p:nvSpPr>
          <p:cNvPr id="12" name="타원 11"/>
          <p:cNvSpPr>
            <a:spLocks/>
          </p:cNvSpPr>
          <p:nvPr/>
        </p:nvSpPr>
        <p:spPr>
          <a:xfrm rot="0">
            <a:off x="9687560" y="761365"/>
            <a:ext cx="80645" cy="73025"/>
          </a:xfrm>
          <a:prstGeom prst="ellipse"/>
          <a:solidFill>
            <a:schemeClr val="bg1">
              <a:lumMod val="5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 rot="0">
            <a:off x="3938905" y="2493010"/>
            <a:ext cx="1009650" cy="1270"/>
          </a:xfrm>
          <a:prstGeom prst="line"/>
          <a:ln w="19050" cap="flat" cmpd="sng">
            <a:solidFill>
              <a:schemeClr val="tx1">
                <a:lumMod val="65000"/>
                <a:lumOff val="35000"/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rot="0">
            <a:off x="7393940" y="2493010"/>
            <a:ext cx="1009650" cy="1270"/>
          </a:xfrm>
          <a:prstGeom prst="line"/>
          <a:ln w="19050" cap="flat" cmpd="sng">
            <a:solidFill>
              <a:schemeClr val="tx1">
                <a:lumMod val="65000"/>
                <a:lumOff val="35000"/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70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/>
          </p:cNvSpPr>
          <p:nvPr/>
        </p:nvSpPr>
        <p:spPr>
          <a:xfrm rot="0">
            <a:off x="2352675" y="833755"/>
            <a:ext cx="3022600" cy="853440"/>
          </a:xfrm>
          <a:prstGeom prst="rect"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cap="none" dirty="0" smtClean="0" b="0" strike="noStrike">
                <a:solidFill>
                  <a:srgbClr val="FFFFFF">
                    <a:lumMod val="95000"/>
                  </a:srgbClr>
                </a:solidFill>
                <a:latin typeface="배달의민족 한나체 Pro" charset="0"/>
                <a:ea typeface="배달의민족 한나체 Pro" charset="0"/>
              </a:rPr>
              <a:t>제작목적</a:t>
            </a:r>
            <a:endParaRPr lang="ko-KR" altLang="en-US" sz="3300" cap="none" dirty="0" smtClean="0" b="0" strike="noStrike">
              <a:solidFill>
                <a:srgbClr val="FFFFFF">
                  <a:lumMod val="95000"/>
                </a:srgbClr>
              </a:solidFill>
              <a:latin typeface="배달의민족 한나체 Pro" charset="0"/>
              <a:ea typeface="배달의민족 한나체 Pro" charset="0"/>
            </a:endParaRPr>
          </a:p>
        </p:txBody>
      </p:sp>
      <p:sp>
        <p:nvSpPr>
          <p:cNvPr id="6" name="직사각형 5"/>
          <p:cNvSpPr>
            <a:spLocks/>
          </p:cNvSpPr>
          <p:nvPr/>
        </p:nvSpPr>
        <p:spPr>
          <a:xfrm rot="0">
            <a:off x="1792605" y="5146675"/>
            <a:ext cx="8683625" cy="793115"/>
          </a:xfrm>
          <a:prstGeom prst="rect"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l" fontAlgn="auto" defTabSz="914400" eaLnBrk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rgbClr val="000000">
                    <a:lumMod val="50000"/>
                    <a:lumOff val="50000"/>
                  </a:srgbClr>
                </a:solidFill>
                <a:latin typeface="배달의민족 한나체 Pro" charset="0"/>
                <a:ea typeface="배달의민족 한나체 Pro" charset="0"/>
              </a:rPr>
              <a:t>트위치의 커뮤니티 사이트인 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트게더</a:t>
            </a:r>
            <a:endParaRPr lang="ko-KR" altLang="en-US" sz="2000" cap="none" dirty="0" smtClean="0" b="0" strike="noStrike">
              <a:solidFill>
                <a:srgbClr val="000000">
                  <a:lumMod val="50000"/>
                  <a:lumOff val="50000"/>
                </a:srgbClr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914400" eaLnBrk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rgbClr val="000000">
                    <a:lumMod val="50000"/>
                    <a:lumOff val="50000"/>
                  </a:srgbClr>
                </a:solidFill>
                <a:latin typeface="배달의민족 한나체 Pro" charset="0"/>
                <a:ea typeface="배달의민족 한나체 Pro" charset="0"/>
              </a:rPr>
              <a:t>서로 분리되어 있기 때문에 유동적으로 방송을 즐길수가 없음</a:t>
            </a:r>
            <a:endParaRPr lang="ko-KR" altLang="en-US" sz="2000" cap="none" dirty="0" smtClean="0" b="0" strike="noStrike">
              <a:solidFill>
                <a:srgbClr val="000000">
                  <a:lumMod val="50000"/>
                  <a:lumOff val="50000"/>
                </a:srgbClr>
              </a:solidFill>
              <a:latin typeface="배달의민족 한나체 Pro" charset="0"/>
              <a:ea typeface="배달의민족 한나체 Pro" charset="0"/>
            </a:endParaRPr>
          </a:p>
        </p:txBody>
      </p:sp>
      <p:sp>
        <p:nvSpPr>
          <p:cNvPr id="9" name="직사각형 8"/>
          <p:cNvSpPr>
            <a:spLocks/>
          </p:cNvSpPr>
          <p:nvPr/>
        </p:nvSpPr>
        <p:spPr>
          <a:xfrm rot="0">
            <a:off x="911225" y="548640"/>
            <a:ext cx="10441940" cy="5833745"/>
          </a:xfrm>
          <a:prstGeom prst="rect"/>
          <a:noFill/>
          <a:ln w="38100" cap="flat" cmpd="sng">
            <a:solidFill>
              <a:schemeClr val="bg1">
                <a:lumMod val="50000"/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n w="12700" cap="flat" cmpd="sng">
                <a:solidFill>
                  <a:srgbClr val="FFFFFF">
                    <a:lumMod val="50000"/>
                    <a:alpha val="100000"/>
                  </a:srgbClr>
                </a:solidFill>
                <a:prstDash val="solid"/>
                <a:bevel/>
              </a:ln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10" name="타원 9"/>
          <p:cNvSpPr>
            <a:spLocks/>
          </p:cNvSpPr>
          <p:nvPr/>
        </p:nvSpPr>
        <p:spPr>
          <a:xfrm rot="0">
            <a:off x="9488170" y="761365"/>
            <a:ext cx="80645" cy="73025"/>
          </a:xfrm>
          <a:prstGeom prst="ellipse"/>
          <a:solidFill>
            <a:schemeClr val="bg1">
              <a:lumMod val="5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rgbClr val="FFFFFF">
                  <a:lumMod val="50000"/>
                </a:srgbClr>
              </a:solidFill>
              <a:latin typeface="Arial" charset="0"/>
              <a:ea typeface="Arial" charset="0"/>
            </a:endParaRPr>
          </a:p>
        </p:txBody>
      </p:sp>
      <p:sp>
        <p:nvSpPr>
          <p:cNvPr id="11" name="타원 10"/>
          <p:cNvSpPr>
            <a:spLocks/>
          </p:cNvSpPr>
          <p:nvPr/>
        </p:nvSpPr>
        <p:spPr>
          <a:xfrm rot="0">
            <a:off x="9277350" y="761365"/>
            <a:ext cx="80645" cy="73025"/>
          </a:xfrm>
          <a:prstGeom prst="ellipse"/>
          <a:solidFill>
            <a:schemeClr val="bg1">
              <a:lumMod val="5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rgbClr val="FFFFFF">
                  <a:lumMod val="50000"/>
                </a:srgbClr>
              </a:solidFill>
              <a:latin typeface="Arial" charset="0"/>
              <a:ea typeface="Arial" charset="0"/>
            </a:endParaRPr>
          </a:p>
        </p:txBody>
      </p:sp>
      <p:sp>
        <p:nvSpPr>
          <p:cNvPr id="12" name="타원 11"/>
          <p:cNvSpPr>
            <a:spLocks/>
          </p:cNvSpPr>
          <p:nvPr/>
        </p:nvSpPr>
        <p:spPr>
          <a:xfrm rot="0">
            <a:off x="9687560" y="761365"/>
            <a:ext cx="80645" cy="73025"/>
          </a:xfrm>
          <a:prstGeom prst="ellipse"/>
          <a:solidFill>
            <a:schemeClr val="bg1">
              <a:lumMod val="5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rgbClr val="FFFFFF">
                  <a:lumMod val="50000"/>
                </a:srgbClr>
              </a:solidFill>
              <a:latin typeface="Arial" charset="0"/>
              <a:ea typeface="Arial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 rot="0">
            <a:off x="4540885" y="1334135"/>
            <a:ext cx="1009650" cy="1270"/>
          </a:xfrm>
          <a:prstGeom prst="line"/>
          <a:ln w="19050" cap="flat" cmpd="sng">
            <a:solidFill>
              <a:schemeClr val="tx1">
                <a:lumMod val="65000"/>
                <a:lumOff val="35000"/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rot="0">
            <a:off x="4540885" y="1262380"/>
            <a:ext cx="1009650" cy="1270"/>
          </a:xfrm>
          <a:prstGeom prst="line"/>
          <a:ln w="19050" cap="flat" cmpd="sng">
            <a:solidFill>
              <a:schemeClr val="tx1">
                <a:lumMod val="65000"/>
                <a:lumOff val="35000"/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 descr="C:/Users/admin/AppData/Roaming/PolarisOffice/ETemp/904_211502760/fImage13871231354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110615" y="2094865"/>
            <a:ext cx="4942840" cy="2675890"/>
          </a:xfrm>
          <a:prstGeom prst="rect"/>
          <a:noFill/>
        </p:spPr>
      </p:pic>
      <p:pic>
        <p:nvPicPr>
          <p:cNvPr id="20" name="그림 19" descr="C:/Users/admin/AppData/Roaming/PolarisOffice/ETemp/904_211502760/fImage572711136846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250305" y="2094865"/>
            <a:ext cx="4914900" cy="2660015"/>
          </a:xfrm>
          <a:prstGeom prst="rect"/>
          <a:noFill/>
        </p:spPr>
      </p:pic>
    </p:spTree>
    <p:extLst>
      <p:ext uri="{BB962C8B-B14F-4D97-AF65-F5344CB8AC3E}">
        <p14:creationId xmlns:p14="http://schemas.microsoft.com/office/powerpoint/2010/main" val="8091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/>
          </p:cNvSpPr>
          <p:nvPr/>
        </p:nvSpPr>
        <p:spPr>
          <a:xfrm rot="0">
            <a:off x="2352675" y="833755"/>
            <a:ext cx="3022600" cy="85344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cap="none" dirty="0" smtClean="0" b="0" strike="noStrike">
                <a:solidFill>
                  <a:srgbClr val="FFFFFF">
                    <a:lumMod val="95000"/>
                  </a:srgbClr>
                </a:solidFill>
                <a:latin typeface="배달의민족 한나체 Pro" charset="0"/>
                <a:ea typeface="배달의민족 한나체 Pro" charset="0"/>
              </a:rPr>
              <a:t>템플릿 설명</a:t>
            </a:r>
            <a:endParaRPr lang="ko-KR" altLang="en-US" sz="3300" cap="none" dirty="0" smtClean="0" b="0" strike="noStrike">
              <a:solidFill>
                <a:srgbClr val="FFFFFF">
                  <a:lumMod val="95000"/>
                </a:srgbClr>
              </a:solidFill>
              <a:latin typeface="배달의민족 한나체 Pro" charset="0"/>
              <a:ea typeface="배달의민족 한나체 Pro" charset="0"/>
            </a:endParaRPr>
          </a:p>
        </p:txBody>
      </p:sp>
      <p:sp>
        <p:nvSpPr>
          <p:cNvPr id="6" name="직사각형 5"/>
          <p:cNvSpPr>
            <a:spLocks/>
          </p:cNvSpPr>
          <p:nvPr/>
        </p:nvSpPr>
        <p:spPr>
          <a:xfrm rot="0">
            <a:off x="4136390" y="5307965"/>
            <a:ext cx="6635115" cy="793115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rgbClr val="000000">
                    <a:lumMod val="50000"/>
                    <a:lumOff val="50000"/>
                  </a:srgbClr>
                </a:solidFill>
                <a:latin typeface="배달의민족 한나체 Pro" charset="0"/>
                <a:ea typeface="배달의민족 한나체 Pro" charset="0"/>
              </a:rPr>
              <a:t>트게더를 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iframe</a:t>
            </a:r>
            <a:r>
              <a:rPr lang="en-US" altLang="ko-KR" sz="2000" cap="none" dirty="0" smtClean="0" b="0" strike="noStrike">
                <a:solidFill>
                  <a:srgbClr val="000000">
                    <a:lumMod val="50000"/>
                    <a:lumOff val="50000"/>
                  </a:srgbClr>
                </a:solidFill>
                <a:latin typeface="배달의민족 한나체 Pro" charset="0"/>
                <a:ea typeface="배달의민족 한나체 Pro" charset="0"/>
              </a:rPr>
              <a:t>안에 넣으려니 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xframe options</a:t>
            </a:r>
            <a:r>
              <a:rPr lang="en-US" altLang="ko-KR" sz="2000" cap="none" dirty="0" smtClean="0" b="0" strike="noStrike">
                <a:solidFill>
                  <a:srgbClr val="000000">
                    <a:lumMod val="50000"/>
                    <a:lumOff val="50000"/>
                  </a:srgbClr>
                </a:solidFill>
                <a:latin typeface="배달의민족 한나체 Pro" charset="0"/>
                <a:ea typeface="배달의민족 한나체 Pro" charset="0"/>
              </a:rPr>
              <a:t>때문에 불가능함</a:t>
            </a:r>
            <a:endParaRPr lang="ko-KR" altLang="en-US" sz="2000" cap="none" dirty="0" smtClean="0" b="0" strike="noStrike">
              <a:solidFill>
                <a:srgbClr val="000000">
                  <a:lumMod val="50000"/>
                  <a:lumOff val="50000"/>
                </a:srgbClr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914400" eaLnBrk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rgbClr val="000000">
                    <a:lumMod val="50000"/>
                    <a:lumOff val="50000"/>
                  </a:srgbClr>
                </a:solidFill>
                <a:latin typeface="배달의민족 한나체 Pro" charset="0"/>
                <a:ea typeface="배달의민족 한나체 Pro" charset="0"/>
              </a:rPr>
              <a:t>디시인사이드 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인터넷방송갤러리</a:t>
            </a:r>
            <a:r>
              <a:rPr lang="en-US" altLang="ko-KR" sz="2000" cap="none" dirty="0" smtClean="0" b="0" strike="noStrike">
                <a:solidFill>
                  <a:srgbClr val="000000">
                    <a:lumMod val="50000"/>
                    <a:lumOff val="50000"/>
                  </a:srgbClr>
                </a:solidFill>
                <a:latin typeface="배달의민족 한나체 Pro" charset="0"/>
                <a:ea typeface="배달의민족 한나체 Pro" charset="0"/>
              </a:rPr>
              <a:t>로 대체하였습니다</a:t>
            </a:r>
            <a:endParaRPr lang="ko-KR" altLang="en-US" sz="2000" cap="none" dirty="0" smtClean="0" b="0" strike="noStrike">
              <a:solidFill>
                <a:srgbClr val="000000">
                  <a:lumMod val="50000"/>
                  <a:lumOff val="50000"/>
                </a:srgbClr>
              </a:solidFill>
              <a:latin typeface="배달의민족 한나체 Pro" charset="0"/>
              <a:ea typeface="배달의민족 한나체 Pro" charset="0"/>
            </a:endParaRPr>
          </a:p>
        </p:txBody>
      </p:sp>
      <p:sp>
        <p:nvSpPr>
          <p:cNvPr id="9" name="직사각형 8"/>
          <p:cNvSpPr>
            <a:spLocks/>
          </p:cNvSpPr>
          <p:nvPr/>
        </p:nvSpPr>
        <p:spPr>
          <a:xfrm rot="0">
            <a:off x="911225" y="548640"/>
            <a:ext cx="10441940" cy="5833745"/>
          </a:xfrm>
          <a:prstGeom prst="rect"/>
          <a:noFill/>
          <a:ln w="38100" cap="flat" cmpd="sng">
            <a:solidFill>
              <a:schemeClr val="bg1">
                <a:lumMod val="50000"/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n w="12700" cap="flat" cmpd="sng">
                <a:solidFill>
                  <a:srgbClr val="FFFFFF">
                    <a:lumMod val="50000"/>
                    <a:alpha val="100000"/>
                  </a:srgbClr>
                </a:solidFill>
                <a:prstDash val="solid"/>
                <a:bevel/>
              </a:ln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10" name="타원 9"/>
          <p:cNvSpPr>
            <a:spLocks/>
          </p:cNvSpPr>
          <p:nvPr/>
        </p:nvSpPr>
        <p:spPr>
          <a:xfrm rot="0">
            <a:off x="9488170" y="761365"/>
            <a:ext cx="80645" cy="73025"/>
          </a:xfrm>
          <a:prstGeom prst="ellipse"/>
          <a:solidFill>
            <a:schemeClr val="bg1">
              <a:lumMod val="5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rgbClr val="FFFFFF">
                  <a:lumMod val="50000"/>
                </a:srgbClr>
              </a:solidFill>
              <a:latin typeface="Arial" charset="0"/>
              <a:ea typeface="Arial" charset="0"/>
            </a:endParaRPr>
          </a:p>
        </p:txBody>
      </p:sp>
      <p:sp>
        <p:nvSpPr>
          <p:cNvPr id="11" name="타원 10"/>
          <p:cNvSpPr>
            <a:spLocks/>
          </p:cNvSpPr>
          <p:nvPr/>
        </p:nvSpPr>
        <p:spPr>
          <a:xfrm rot="0">
            <a:off x="9277350" y="761365"/>
            <a:ext cx="80645" cy="73025"/>
          </a:xfrm>
          <a:prstGeom prst="ellipse"/>
          <a:solidFill>
            <a:schemeClr val="bg1">
              <a:lumMod val="5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rgbClr val="FFFFFF">
                  <a:lumMod val="50000"/>
                </a:srgbClr>
              </a:solidFill>
              <a:latin typeface="Arial" charset="0"/>
              <a:ea typeface="Arial" charset="0"/>
            </a:endParaRPr>
          </a:p>
        </p:txBody>
      </p:sp>
      <p:sp>
        <p:nvSpPr>
          <p:cNvPr id="12" name="타원 11"/>
          <p:cNvSpPr>
            <a:spLocks/>
          </p:cNvSpPr>
          <p:nvPr/>
        </p:nvSpPr>
        <p:spPr>
          <a:xfrm rot="0">
            <a:off x="9687560" y="761365"/>
            <a:ext cx="80645" cy="73025"/>
          </a:xfrm>
          <a:prstGeom prst="ellipse"/>
          <a:solidFill>
            <a:schemeClr val="bg1">
              <a:lumMod val="5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rgbClr val="FFFFFF">
                  <a:lumMod val="50000"/>
                </a:srgbClr>
              </a:solidFill>
              <a:latin typeface="Arial" charset="0"/>
              <a:ea typeface="Arial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 rot="0">
            <a:off x="4540885" y="1334135"/>
            <a:ext cx="1009650" cy="1270"/>
          </a:xfrm>
          <a:prstGeom prst="line"/>
          <a:ln w="19050" cap="flat" cmpd="sng">
            <a:solidFill>
              <a:schemeClr val="tx1">
                <a:lumMod val="65000"/>
                <a:lumOff val="35000"/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rot="0">
            <a:off x="4540885" y="1262380"/>
            <a:ext cx="1009650" cy="1270"/>
          </a:xfrm>
          <a:prstGeom prst="line"/>
          <a:ln w="19050" cap="flat" cmpd="sng">
            <a:solidFill>
              <a:schemeClr val="tx1">
                <a:lumMod val="65000"/>
                <a:lumOff val="35000"/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 descr="C:/Users/admin/AppData/Roaming/PolarisOffice/ETemp/904_211502760/fImage952916149633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142615" y="1808480"/>
            <a:ext cx="5990590" cy="3239770"/>
          </a:xfrm>
          <a:prstGeom prst="rect"/>
          <a:noFill/>
        </p:spPr>
      </p:pic>
      <p:sp>
        <p:nvSpPr>
          <p:cNvPr id="21" name="텍스트 상자 20"/>
          <p:cNvSpPr txBox="1">
            <a:spLocks/>
          </p:cNvSpPr>
          <p:nvPr/>
        </p:nvSpPr>
        <p:spPr>
          <a:xfrm rot="0">
            <a:off x="1065530" y="2104390"/>
            <a:ext cx="2005965" cy="316674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아이프레임</a:t>
            </a:r>
            <a:endParaRPr lang="ko-KR" altLang="en-US" sz="2000" cap="none" dirty="0" smtClean="0" b="0" strike="noStrike">
              <a:solidFill>
                <a:schemeClr val="bg1"/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url</a:t>
            </a:r>
            <a:r>
              <a:rPr lang="en-US" altLang="ko-KR" sz="20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에  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http://player.twitch.tv/?channel=</a:t>
            </a:r>
            <a:endParaRPr lang="ko-KR" altLang="en-US" sz="2000" cap="none" dirty="0" smtClean="0" b="0" strike="noStrike">
              <a:solidFill>
                <a:schemeClr val="bg1"/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를 삽입하여</a:t>
            </a:r>
            <a:endParaRPr lang="ko-KR" altLang="en-US" sz="2000" cap="none" dirty="0" smtClean="0" b="0" strike="noStrike">
              <a:solidFill>
                <a:schemeClr val="tx1">
                  <a:lumMod val="50000"/>
                  <a:lumOff val="50000"/>
                </a:schemeClr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변수 호출시 해당</a:t>
            </a:r>
            <a:endParaRPr lang="ko-KR" altLang="en-US" sz="2000" cap="none" dirty="0" smtClean="0" b="0" strike="noStrike">
              <a:solidFill>
                <a:schemeClr val="tx1">
                  <a:lumMod val="50000"/>
                  <a:lumOff val="50000"/>
                </a:schemeClr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방송에서</a:t>
            </a:r>
            <a:endParaRPr lang="ko-KR" altLang="en-US" sz="2000" cap="none" dirty="0" smtClean="0" b="0" strike="noStrike">
              <a:solidFill>
                <a:schemeClr val="tx1">
                  <a:lumMod val="50000"/>
                  <a:lumOff val="50000"/>
                </a:schemeClr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플레이어 부분만</a:t>
            </a:r>
            <a:r>
              <a:rPr lang="en-US" altLang="ko-KR" sz="20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 나오게 하였습니다</a:t>
            </a:r>
            <a:endParaRPr lang="ko-KR" altLang="en-US" sz="2000" cap="none" dirty="0" smtClean="0" b="0" strike="noStrike">
              <a:solidFill>
                <a:schemeClr val="tx1">
                  <a:lumMod val="50000"/>
                  <a:lumOff val="50000"/>
                </a:schemeClr>
              </a:solidFill>
              <a:latin typeface="배달의민족 한나체 Pro" charset="0"/>
              <a:ea typeface="배달의민족 한나체 Pro" charset="0"/>
            </a:endParaRPr>
          </a:p>
        </p:txBody>
      </p:sp>
      <p:sp>
        <p:nvSpPr>
          <p:cNvPr id="22" name="도형 21"/>
          <p:cNvSpPr>
            <a:spLocks/>
          </p:cNvSpPr>
          <p:nvPr/>
        </p:nvSpPr>
        <p:spPr>
          <a:xfrm rot="14280000">
            <a:off x="7730490" y="4500880"/>
            <a:ext cx="1423035" cy="381000"/>
          </a:xfrm>
          <a:prstGeom prst="rightArrow"/>
          <a:solidFill>
            <a:srgbClr val="808080"/>
          </a:solidFill>
          <a:ln w="1270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23" name="도형 22"/>
          <p:cNvSpPr>
            <a:spLocks/>
          </p:cNvSpPr>
          <p:nvPr/>
        </p:nvSpPr>
        <p:spPr>
          <a:xfrm rot="2340000">
            <a:off x="2524760" y="2506980"/>
            <a:ext cx="1245235" cy="457200"/>
          </a:xfrm>
          <a:prstGeom prst="rightArrow"/>
          <a:solidFill>
            <a:srgbClr val="808080"/>
          </a:solidFill>
          <a:ln w="1270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/>
          </p:cNvSpPr>
          <p:nvPr/>
        </p:nvSpPr>
        <p:spPr>
          <a:xfrm rot="0">
            <a:off x="1708150" y="833755"/>
            <a:ext cx="3022600" cy="85344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cap="none" dirty="0" smtClean="0" b="0" strike="noStrike">
                <a:solidFill>
                  <a:srgbClr val="FFFFFF">
                    <a:lumMod val="95000"/>
                  </a:srgbClr>
                </a:solidFill>
                <a:latin typeface="배달의민족 한나체 Pro" charset="0"/>
                <a:ea typeface="배달의민족 한나체 Pro" charset="0"/>
              </a:rPr>
              <a:t>스크립트 설명</a:t>
            </a:r>
            <a:endParaRPr lang="ko-KR" altLang="en-US" sz="3300" cap="none" dirty="0" smtClean="0" b="0" strike="noStrike">
              <a:solidFill>
                <a:srgbClr val="FFFFFF">
                  <a:lumMod val="95000"/>
                </a:srgbClr>
              </a:solidFill>
              <a:latin typeface="배달의민족 한나체 Pro" charset="0"/>
              <a:ea typeface="배달의민족 한나체 Pro" charset="0"/>
            </a:endParaRPr>
          </a:p>
        </p:txBody>
      </p:sp>
      <p:sp>
        <p:nvSpPr>
          <p:cNvPr id="9" name="직사각형 8"/>
          <p:cNvSpPr>
            <a:spLocks/>
          </p:cNvSpPr>
          <p:nvPr/>
        </p:nvSpPr>
        <p:spPr>
          <a:xfrm rot="0">
            <a:off x="911225" y="548640"/>
            <a:ext cx="10441940" cy="5833745"/>
          </a:xfrm>
          <a:prstGeom prst="rect"/>
          <a:noFill/>
          <a:ln w="38100" cap="flat" cmpd="sng">
            <a:solidFill>
              <a:schemeClr val="bg1">
                <a:lumMod val="50000"/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n w="12700" cap="flat" cmpd="sng">
                <a:solidFill>
                  <a:srgbClr val="FFFFFF">
                    <a:lumMod val="50000"/>
                    <a:alpha val="100000"/>
                  </a:srgbClr>
                </a:solidFill>
                <a:prstDash val="solid"/>
                <a:bevel/>
              </a:ln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10" name="타원 9"/>
          <p:cNvSpPr>
            <a:spLocks/>
          </p:cNvSpPr>
          <p:nvPr/>
        </p:nvSpPr>
        <p:spPr>
          <a:xfrm rot="0">
            <a:off x="9488170" y="761365"/>
            <a:ext cx="80645" cy="73025"/>
          </a:xfrm>
          <a:prstGeom prst="ellipse"/>
          <a:solidFill>
            <a:schemeClr val="bg1">
              <a:lumMod val="5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rgbClr val="FFFFFF">
                  <a:lumMod val="50000"/>
                </a:srgbClr>
              </a:solidFill>
              <a:latin typeface="Arial" charset="0"/>
              <a:ea typeface="Arial" charset="0"/>
            </a:endParaRPr>
          </a:p>
        </p:txBody>
      </p:sp>
      <p:sp>
        <p:nvSpPr>
          <p:cNvPr id="11" name="타원 10"/>
          <p:cNvSpPr>
            <a:spLocks/>
          </p:cNvSpPr>
          <p:nvPr/>
        </p:nvSpPr>
        <p:spPr>
          <a:xfrm rot="0">
            <a:off x="9277350" y="761365"/>
            <a:ext cx="80645" cy="73025"/>
          </a:xfrm>
          <a:prstGeom prst="ellipse"/>
          <a:solidFill>
            <a:schemeClr val="bg1">
              <a:lumMod val="5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rgbClr val="FFFFFF">
                  <a:lumMod val="50000"/>
                </a:srgbClr>
              </a:solidFill>
              <a:latin typeface="Arial" charset="0"/>
              <a:ea typeface="Arial" charset="0"/>
            </a:endParaRPr>
          </a:p>
        </p:txBody>
      </p:sp>
      <p:sp>
        <p:nvSpPr>
          <p:cNvPr id="12" name="타원 11"/>
          <p:cNvSpPr>
            <a:spLocks/>
          </p:cNvSpPr>
          <p:nvPr/>
        </p:nvSpPr>
        <p:spPr>
          <a:xfrm rot="0">
            <a:off x="9687560" y="761365"/>
            <a:ext cx="80645" cy="73025"/>
          </a:xfrm>
          <a:prstGeom prst="ellipse"/>
          <a:solidFill>
            <a:schemeClr val="bg1">
              <a:lumMod val="5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rgbClr val="FFFFFF">
                  <a:lumMod val="50000"/>
                </a:srgbClr>
              </a:solidFill>
              <a:latin typeface="Arial" charset="0"/>
              <a:ea typeface="Arial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 rot="0">
            <a:off x="4540885" y="1334135"/>
            <a:ext cx="1009650" cy="1270"/>
          </a:xfrm>
          <a:prstGeom prst="line"/>
          <a:ln w="19050" cap="flat" cmpd="sng">
            <a:solidFill>
              <a:schemeClr val="tx1">
                <a:lumMod val="65000"/>
                <a:lumOff val="35000"/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rot="0">
            <a:off x="4540885" y="1262380"/>
            <a:ext cx="1009650" cy="1270"/>
          </a:xfrm>
          <a:prstGeom prst="line"/>
          <a:ln w="19050" cap="flat" cmpd="sng">
            <a:solidFill>
              <a:schemeClr val="tx1">
                <a:lumMod val="65000"/>
                <a:lumOff val="35000"/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텍스트 상자 18"/>
          <p:cNvSpPr txBox="1">
            <a:spLocks/>
          </p:cNvSpPr>
          <p:nvPr/>
        </p:nvSpPr>
        <p:spPr>
          <a:xfrm rot="0">
            <a:off x="975995" y="4198620"/>
            <a:ext cx="4808855" cy="203136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var twitchSearchValue</a:t>
            </a:r>
            <a:r>
              <a:rPr lang="en-US" altLang="ko-KR" sz="18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 는 키워드를 저장하는 </a:t>
            </a:r>
            <a:endParaRPr lang="ko-KR" altLang="en-US" sz="1800" cap="none" dirty="0" smtClean="0" b="0" strike="noStrike">
              <a:solidFill>
                <a:schemeClr val="tx1">
                  <a:lumMod val="50000"/>
                  <a:lumOff val="50000"/>
                </a:schemeClr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변수 자료형 string</a:t>
            </a:r>
            <a:r>
              <a:rPr lang="en-US" altLang="ko-KR" sz="18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 입니다</a:t>
            </a:r>
            <a:endParaRPr lang="ko-KR" altLang="en-US" sz="1800" cap="none" dirty="0" smtClean="0" b="0" strike="noStrike">
              <a:solidFill>
                <a:schemeClr val="tx1">
                  <a:lumMod val="50000"/>
                  <a:lumOff val="50000"/>
                </a:schemeClr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twitch라는 ID를 사용하는 태그의 </a:t>
            </a:r>
            <a:r>
              <a:rPr lang="en-US" altLang="ko-KR" sz="18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src속성값</a:t>
            </a:r>
            <a:r>
              <a:rPr lang="en-US" altLang="ko-KR" sz="18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으로 http://player.twitch.tv/?channel=</a:t>
            </a:r>
            <a:r>
              <a:rPr lang="en-US" altLang="ko-KR" sz="18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(사용자가 입력한 스트리머 ID)</a:t>
            </a:r>
            <a:r>
              <a:rPr lang="en-US" altLang="ko-KR" sz="18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를 </a:t>
            </a:r>
            <a:r>
              <a:rPr lang="en-US" altLang="ko-KR" sz="18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twitchSerchValue</a:t>
            </a:r>
            <a:r>
              <a:rPr lang="en-US" altLang="ko-KR" sz="18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와 조합해서 사용하였습니다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pic>
        <p:nvPicPr>
          <p:cNvPr id="20" name="그림 19" descr="C:/Users/admin/AppData/Roaming/PolarisOffice/ETemp/904_211502760/fImage53075182650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785485" y="1379220"/>
            <a:ext cx="5210175" cy="4852670"/>
          </a:xfrm>
          <a:prstGeom prst="rect"/>
          <a:noFill/>
        </p:spPr>
      </p:pic>
      <p:sp>
        <p:nvSpPr>
          <p:cNvPr id="21" name="텍스트 상자 20"/>
          <p:cNvSpPr txBox="1">
            <a:spLocks/>
          </p:cNvSpPr>
          <p:nvPr/>
        </p:nvSpPr>
        <p:spPr>
          <a:xfrm rot="0">
            <a:off x="1593850" y="2059305"/>
            <a:ext cx="4191000" cy="64706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js 부분에 </a:t>
            </a:r>
            <a:r>
              <a:rPr lang="en-US" altLang="ko-KR" sz="18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$.</a:t>
            </a:r>
            <a:r>
              <a:rPr lang="en-US" altLang="ko-KR" sz="18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이걸로 시작하는게</a:t>
            </a:r>
            <a:r>
              <a:rPr lang="en-US" altLang="ko-KR" sz="18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 </a:t>
            </a:r>
            <a:endParaRPr lang="ko-KR" altLang="en-US" sz="1800" cap="none" dirty="0" smtClean="0" b="0" strike="noStrike">
              <a:solidFill>
                <a:schemeClr val="bg1"/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jquery</a:t>
            </a:r>
            <a:r>
              <a:rPr lang="en-US" altLang="ko-KR" sz="18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라는 </a:t>
            </a:r>
            <a:r>
              <a:rPr lang="en-US" altLang="ko-KR" sz="18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자바스크립트 라이브러리 </a:t>
            </a:r>
            <a:r>
              <a:rPr lang="en-US" altLang="ko-KR" sz="18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이다</a:t>
            </a:r>
            <a:endParaRPr lang="ko-KR" altLang="en-US" sz="1800" cap="none" dirty="0" smtClean="0" b="0" strike="noStrike">
              <a:solidFill>
                <a:schemeClr val="tx1">
                  <a:lumMod val="50000"/>
                  <a:lumOff val="50000"/>
                </a:schemeClr>
              </a:solidFill>
              <a:latin typeface="배달의민족 한나체 Pro" charset="0"/>
              <a:ea typeface="배달의민족 한나체 Pro" charset="0"/>
            </a:endParaRPr>
          </a:p>
        </p:txBody>
      </p:sp>
      <p:sp>
        <p:nvSpPr>
          <p:cNvPr id="22" name="도형 21"/>
          <p:cNvSpPr>
            <a:spLocks/>
          </p:cNvSpPr>
          <p:nvPr/>
        </p:nvSpPr>
        <p:spPr>
          <a:xfrm rot="0">
            <a:off x="7745095" y="4091940"/>
            <a:ext cx="179070" cy="233044"/>
          </a:xfrm>
          <a:prstGeom prst="rect"/>
          <a:noFill/>
          <a:ln w="57150" cap="flat" cmpd="sng">
            <a:solidFill>
              <a:srgbClr val="FF00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cxnSp>
        <p:nvCxnSpPr>
          <p:cNvPr id="23" name="도형 22"/>
          <p:cNvCxnSpPr/>
          <p:nvPr/>
        </p:nvCxnSpPr>
        <p:spPr>
          <a:xfrm rot="0" flipH="1" flipV="1">
            <a:off x="5327015" y="2847340"/>
            <a:ext cx="2418715" cy="1236345"/>
          </a:xfrm>
          <a:prstGeom prst="straightConnector1"/>
          <a:ln w="635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도형 23"/>
          <p:cNvSpPr>
            <a:spLocks/>
          </p:cNvSpPr>
          <p:nvPr/>
        </p:nvSpPr>
        <p:spPr>
          <a:xfrm rot="0">
            <a:off x="6786880" y="4100830"/>
            <a:ext cx="904875" cy="224155"/>
          </a:xfrm>
          <a:prstGeom prst="rect"/>
          <a:noFill/>
          <a:ln w="76200" cap="flat" cmpd="sng">
            <a:solidFill>
              <a:srgbClr val="0611F2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cxnSp>
        <p:nvCxnSpPr>
          <p:cNvPr id="25" name="도형 24"/>
          <p:cNvCxnSpPr>
            <a:stCxn id="24" idx="1"/>
          </p:cNvCxnSpPr>
          <p:nvPr/>
        </p:nvCxnSpPr>
        <p:spPr>
          <a:xfrm rot="0" flipH="1">
            <a:off x="5461635" y="4212590"/>
            <a:ext cx="1325880" cy="488950"/>
          </a:xfrm>
          <a:prstGeom prst="straightConnector1"/>
          <a:ln w="6350" cap="flat" cmpd="sng">
            <a:solidFill>
              <a:srgbClr val="0611F2">
                <a:alpha val="100000"/>
              </a:srgb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/>
          </p:cNvSpPr>
          <p:nvPr/>
        </p:nvSpPr>
        <p:spPr>
          <a:xfrm rot="0">
            <a:off x="1699260" y="833755"/>
            <a:ext cx="3022600" cy="85344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cap="none" dirty="0" smtClean="0" b="0" strike="noStrike">
                <a:solidFill>
                  <a:srgbClr val="FFFFFF">
                    <a:lumMod val="95000"/>
                  </a:srgbClr>
                </a:solidFill>
                <a:latin typeface="배달의민족 한나체 Pro" charset="0"/>
                <a:ea typeface="배달의민족 한나체 Pro" charset="0"/>
              </a:rPr>
              <a:t>스크립트 설명</a:t>
            </a:r>
            <a:endParaRPr lang="ko-KR" altLang="en-US" sz="3300" cap="none" dirty="0" smtClean="0" b="0" strike="noStrike">
              <a:solidFill>
                <a:srgbClr val="FFFFFF">
                  <a:lumMod val="95000"/>
                </a:srgbClr>
              </a:solidFill>
              <a:latin typeface="배달의민족 한나체 Pro" charset="0"/>
              <a:ea typeface="배달의민족 한나체 Pro" charset="0"/>
            </a:endParaRPr>
          </a:p>
        </p:txBody>
      </p:sp>
      <p:sp>
        <p:nvSpPr>
          <p:cNvPr id="9" name="직사각형 8"/>
          <p:cNvSpPr>
            <a:spLocks/>
          </p:cNvSpPr>
          <p:nvPr/>
        </p:nvSpPr>
        <p:spPr>
          <a:xfrm rot="0">
            <a:off x="911225" y="548640"/>
            <a:ext cx="10441940" cy="5833745"/>
          </a:xfrm>
          <a:prstGeom prst="rect"/>
          <a:noFill/>
          <a:ln w="38100" cap="flat" cmpd="sng">
            <a:solidFill>
              <a:schemeClr val="bg1">
                <a:lumMod val="50000"/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n w="12700" cap="flat" cmpd="sng">
                <a:solidFill>
                  <a:srgbClr val="FFFFFF">
                    <a:lumMod val="50000"/>
                    <a:alpha val="100000"/>
                  </a:srgbClr>
                </a:solidFill>
                <a:prstDash val="solid"/>
                <a:bevel/>
              </a:ln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10" name="타원 9"/>
          <p:cNvSpPr>
            <a:spLocks/>
          </p:cNvSpPr>
          <p:nvPr/>
        </p:nvSpPr>
        <p:spPr>
          <a:xfrm rot="0">
            <a:off x="9488170" y="761365"/>
            <a:ext cx="80645" cy="73025"/>
          </a:xfrm>
          <a:prstGeom prst="ellipse"/>
          <a:solidFill>
            <a:schemeClr val="bg1">
              <a:lumMod val="5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rgbClr val="FFFFFF">
                  <a:lumMod val="50000"/>
                </a:srgbClr>
              </a:solidFill>
              <a:latin typeface="Arial" charset="0"/>
              <a:ea typeface="Arial" charset="0"/>
            </a:endParaRPr>
          </a:p>
        </p:txBody>
      </p:sp>
      <p:sp>
        <p:nvSpPr>
          <p:cNvPr id="11" name="타원 10"/>
          <p:cNvSpPr>
            <a:spLocks/>
          </p:cNvSpPr>
          <p:nvPr/>
        </p:nvSpPr>
        <p:spPr>
          <a:xfrm rot="0">
            <a:off x="9277350" y="761365"/>
            <a:ext cx="80645" cy="73025"/>
          </a:xfrm>
          <a:prstGeom prst="ellipse"/>
          <a:solidFill>
            <a:schemeClr val="bg1">
              <a:lumMod val="5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rgbClr val="FFFFFF">
                  <a:lumMod val="50000"/>
                </a:srgbClr>
              </a:solidFill>
              <a:latin typeface="Arial" charset="0"/>
              <a:ea typeface="Arial" charset="0"/>
            </a:endParaRPr>
          </a:p>
        </p:txBody>
      </p:sp>
      <p:sp>
        <p:nvSpPr>
          <p:cNvPr id="12" name="타원 11"/>
          <p:cNvSpPr>
            <a:spLocks/>
          </p:cNvSpPr>
          <p:nvPr/>
        </p:nvSpPr>
        <p:spPr>
          <a:xfrm rot="0">
            <a:off x="9687560" y="761365"/>
            <a:ext cx="80645" cy="73025"/>
          </a:xfrm>
          <a:prstGeom prst="ellipse"/>
          <a:solidFill>
            <a:schemeClr val="bg1">
              <a:lumMod val="5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rgbClr val="FFFFFF">
                  <a:lumMod val="50000"/>
                </a:srgbClr>
              </a:solidFill>
              <a:latin typeface="Arial" charset="0"/>
              <a:ea typeface="Arial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 rot="0">
            <a:off x="4540885" y="1334135"/>
            <a:ext cx="1009650" cy="1270"/>
          </a:xfrm>
          <a:prstGeom prst="line"/>
          <a:ln w="19050" cap="flat" cmpd="sng">
            <a:solidFill>
              <a:schemeClr val="tx1">
                <a:lumMod val="65000"/>
                <a:lumOff val="35000"/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rot="0">
            <a:off x="4540885" y="1262380"/>
            <a:ext cx="1009650" cy="1270"/>
          </a:xfrm>
          <a:prstGeom prst="line"/>
          <a:ln w="19050" cap="flat" cmpd="sng">
            <a:solidFill>
              <a:schemeClr val="tx1">
                <a:lumMod val="65000"/>
                <a:lumOff val="35000"/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텍스트 상자 18"/>
          <p:cNvSpPr txBox="1">
            <a:spLocks/>
          </p:cNvSpPr>
          <p:nvPr/>
        </p:nvSpPr>
        <p:spPr>
          <a:xfrm rot="0">
            <a:off x="1566545" y="1746250"/>
            <a:ext cx="9070975" cy="424243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---- HTML ----</a:t>
            </a:r>
            <a:endParaRPr lang="ko-KR" altLang="en-US" sz="1500" cap="none" dirty="0" smtClean="0" b="0" strike="noStrike">
              <a:solidFill>
                <a:schemeClr val="tx1">
                  <a:lumMod val="50000"/>
                  <a:lumOff val="50000"/>
                </a:schemeClr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500" cap="none" dirty="0" smtClean="0" b="0" strike="noStrike">
              <a:solidFill>
                <a:schemeClr val="tx1">
                  <a:lumMod val="50000"/>
                  <a:lumOff val="50000"/>
                </a:schemeClr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&lt;input type="</a:t>
            </a:r>
            <a:r>
              <a:rPr lang="en-US" altLang="ko-KR" sz="15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search</a:t>
            </a:r>
            <a:r>
              <a:rPr lang="en-US" altLang="ko-KR" sz="15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" id="</a:t>
            </a:r>
            <a:r>
              <a:rPr lang="en-US" altLang="ko-KR" sz="15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twitch-search-bar</a:t>
            </a:r>
            <a:r>
              <a:rPr lang="en-US" altLang="ko-KR" sz="15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" placeholder="스트리머 ID 검색"&gt; </a:t>
            </a:r>
            <a:endParaRPr lang="ko-KR" altLang="en-US" sz="1500" cap="none" dirty="0" smtClean="0" b="0" strike="noStrike">
              <a:solidFill>
                <a:schemeClr val="tx1">
                  <a:lumMod val="50000"/>
                  <a:lumOff val="50000"/>
                </a:schemeClr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&lt;!-- 사용자가 검색할 키워드 입력 --&gt;</a:t>
            </a:r>
            <a:endParaRPr lang="ko-KR" altLang="en-US" sz="1500" cap="none" dirty="0" smtClean="0" b="0" strike="noStrike">
              <a:solidFill>
                <a:schemeClr val="bg1"/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&lt;button class="</a:t>
            </a:r>
            <a:r>
              <a:rPr lang="en-US" altLang="ko-KR" sz="15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search-submit</a:t>
            </a:r>
            <a:r>
              <a:rPr lang="en-US" altLang="ko-KR" sz="15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" onclick="</a:t>
            </a:r>
            <a:r>
              <a:rPr lang="en-US" altLang="ko-KR" sz="15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twitchSearchFunction()</a:t>
            </a:r>
            <a:r>
              <a:rPr lang="en-US" altLang="ko-KR" sz="15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"&gt;</a:t>
            </a:r>
            <a:r>
              <a:rPr lang="en-US" altLang="ko-KR" sz="15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트위치 검색</a:t>
            </a:r>
            <a:r>
              <a:rPr lang="en-US" altLang="ko-KR" sz="15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&lt;/button&gt; </a:t>
            </a:r>
            <a:endParaRPr lang="ko-KR" altLang="en-US" sz="1500" cap="none" dirty="0" smtClean="0" b="0" strike="noStrike">
              <a:solidFill>
                <a:schemeClr val="tx1">
                  <a:lumMod val="50000"/>
                  <a:lumOff val="50000"/>
                </a:schemeClr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&lt;!-- 클릭시 twitchSearchFunction() 함수 호출 --&gt;</a:t>
            </a:r>
            <a:endParaRPr lang="ko-KR" altLang="en-US" sz="1500" cap="none" dirty="0" smtClean="0" b="0" strike="noStrike">
              <a:solidFill>
                <a:schemeClr val="bg1"/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&lt;iframe id="twitch" src(unknown) frameborder="0" allowfullscreen="true"&gt;&lt;/iframe&gt;</a:t>
            </a:r>
            <a:endParaRPr lang="ko-KR" altLang="en-US" sz="1500" cap="none" dirty="0" smtClean="0" b="0" strike="noStrike">
              <a:solidFill>
                <a:schemeClr val="tx1">
                  <a:lumMod val="50000"/>
                  <a:lumOff val="50000"/>
                </a:schemeClr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500" cap="none" dirty="0" smtClean="0" b="0" strike="noStrike"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---- JS ----</a:t>
            </a:r>
            <a:endParaRPr lang="ko-KR" altLang="en-US" sz="1500" cap="none" dirty="0" smtClean="0" b="0" strike="noStrike">
              <a:solidFill>
                <a:schemeClr val="tx1">
                  <a:lumMod val="50000"/>
                  <a:lumOff val="50000"/>
                </a:schemeClr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500" cap="none" dirty="0" smtClean="0" b="0" strike="noStrike">
              <a:solidFill>
                <a:schemeClr val="tx1">
                  <a:lumMod val="50000"/>
                  <a:lumOff val="50000"/>
                </a:schemeClr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var twitchSearchValue;</a:t>
            </a:r>
            <a:r>
              <a:rPr lang="en-US" altLang="ko-KR" sz="15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 // </a:t>
            </a:r>
            <a:r>
              <a:rPr lang="en-US" altLang="ko-KR" sz="15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키워드</a:t>
            </a:r>
            <a:r>
              <a:rPr lang="en-US" altLang="ko-KR" sz="15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를 저장할 </a:t>
            </a:r>
            <a:r>
              <a:rPr lang="en-US" altLang="ko-KR" sz="15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변수 자료형 String</a:t>
            </a:r>
            <a:endParaRPr lang="ko-KR" altLang="en-US" sz="1500" cap="none" dirty="0" smtClean="0" b="0" strike="noStrike">
              <a:solidFill>
                <a:schemeClr val="tx1">
                  <a:lumMod val="50000"/>
                  <a:lumOff val="50000"/>
                </a:schemeClr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500" cap="none" dirty="0" smtClean="0" b="0" strike="noStrike">
              <a:solidFill>
                <a:schemeClr val="tx1">
                  <a:lumMod val="50000"/>
                  <a:lumOff val="50000"/>
                </a:schemeClr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function twitchSearchFunction()</a:t>
            </a:r>
            <a:r>
              <a:rPr lang="en-US" altLang="ko-KR" sz="15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 {</a:t>
            </a:r>
            <a:endParaRPr lang="ko-KR" altLang="en-US" sz="1500" cap="none" dirty="0" smtClean="0" b="0" strike="noStrike">
              <a:solidFill>
                <a:schemeClr val="tx1">
                  <a:lumMod val="50000"/>
                  <a:lumOff val="50000"/>
                </a:schemeClr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   twitchSearchValue = $("#twitch-search-bar").val(); // </a:t>
            </a:r>
            <a:r>
              <a:rPr lang="en-US" altLang="ko-KR" sz="15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전역으로 선언한 TwitchSearchValue</a:t>
            </a:r>
            <a:r>
              <a:rPr lang="en-US" altLang="ko-KR" sz="15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 변수에 사용자가 </a:t>
            </a:r>
            <a:r>
              <a:rPr lang="en-US" altLang="ko-KR" sz="15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twitch-search-bar에 입력한 value</a:t>
            </a:r>
            <a:r>
              <a:rPr lang="en-US" altLang="ko-KR" sz="15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 를 대입</a:t>
            </a:r>
            <a:endParaRPr lang="ko-KR" altLang="en-US" sz="1500" cap="none" dirty="0" smtClean="0" b="0" strike="noStrike">
              <a:solidFill>
                <a:schemeClr val="tx1">
                  <a:lumMod val="50000"/>
                  <a:lumOff val="50000"/>
                </a:schemeClr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   $("#twitch").attr("src", "http://player.twitch.tv/?channel=" + twitchSearchValue); //</a:t>
            </a:r>
            <a:r>
              <a:rPr lang="en-US" altLang="ko-KR" sz="15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 twitch라는 ID</a:t>
            </a:r>
            <a:r>
              <a:rPr lang="en-US" altLang="ko-KR" sz="15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를 사용하는</a:t>
            </a:r>
            <a:r>
              <a:rPr lang="en-US" altLang="ko-KR" sz="15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 태그의 src속성값으로</a:t>
            </a:r>
            <a:r>
              <a:rPr lang="en-US" altLang="ko-KR" sz="15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 http://player.twitch.tv/?channel=</a:t>
            </a:r>
            <a:r>
              <a:rPr lang="en-US" altLang="ko-KR" sz="1500" cap="none" dirty="0" smtClean="0" b="0" strike="noStrike">
                <a:solidFill>
                  <a:schemeClr val="bg1"/>
                </a:solidFill>
                <a:latin typeface="배달의민족 한나체 Pro" charset="0"/>
                <a:ea typeface="배달의민족 한나체 Pro" charset="0"/>
              </a:rPr>
              <a:t>(사용자가 입력한 스트리머 ID)</a:t>
            </a:r>
            <a:r>
              <a:rPr lang="en-US" altLang="ko-KR" sz="15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를 입력</a:t>
            </a:r>
            <a:endParaRPr lang="ko-KR" altLang="en-US" sz="1500" cap="none" dirty="0" smtClean="0" b="0" strike="noStrike">
              <a:solidFill>
                <a:schemeClr val="tx1">
                  <a:lumMod val="50000"/>
                  <a:lumOff val="50000"/>
                </a:schemeClr>
              </a:solidFill>
              <a:latin typeface="배달의민족 한나체 Pro" charset="0"/>
              <a:ea typeface="배달의민족 한나체 Pro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" cap="none" dirty="0" smtClean="0" b="0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배달의민족 한나체 Pro" charset="0"/>
                <a:ea typeface="배달의민족 한나체 Pro" charset="0"/>
              </a:rPr>
              <a:t>}</a:t>
            </a:r>
            <a:endParaRPr lang="ko-KR" altLang="en-US" sz="1500" cap="none" dirty="0" smtClean="0" b="0" strike="noStrike">
              <a:latin typeface="배달의민족 한나체 Pro" charset="0"/>
              <a:ea typeface="배달의민족 한나체 Pro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/>
          </p:cNvSpPr>
          <p:nvPr/>
        </p:nvSpPr>
        <p:spPr>
          <a:xfrm rot="0">
            <a:off x="4710430" y="2044065"/>
            <a:ext cx="3022600" cy="853440"/>
          </a:xfrm>
          <a:prstGeom prst="rect"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cap="none" dirty="0" smtClean="0" b="0" strike="noStrike">
                <a:solidFill>
                  <a:srgbClr val="FFFFFF">
                    <a:lumMod val="95000"/>
                  </a:srgbClr>
                </a:solidFill>
                <a:latin typeface="배달의민족 한나체 Pro" charset="0"/>
                <a:ea typeface="배달의민족 한나체 Pro" charset="0"/>
              </a:rPr>
              <a:t>Thank You</a:t>
            </a:r>
            <a:endParaRPr lang="ko-KR" altLang="en-US" sz="3300" cap="none" dirty="0" smtClean="0" b="0" strike="noStrike">
              <a:solidFill>
                <a:srgbClr val="FFFFFF">
                  <a:lumMod val="95000"/>
                </a:srgbClr>
              </a:solidFill>
              <a:latin typeface="배달의민족 한나체 Pro" charset="0"/>
              <a:ea typeface="배달의민족 한나체 Pro" charset="0"/>
            </a:endParaRPr>
          </a:p>
        </p:txBody>
      </p:sp>
      <p:sp>
        <p:nvSpPr>
          <p:cNvPr id="9" name="직사각형 8"/>
          <p:cNvSpPr>
            <a:spLocks/>
          </p:cNvSpPr>
          <p:nvPr/>
        </p:nvSpPr>
        <p:spPr>
          <a:xfrm rot="0">
            <a:off x="911225" y="548640"/>
            <a:ext cx="10441940" cy="5833745"/>
          </a:xfrm>
          <a:prstGeom prst="rect"/>
          <a:noFill/>
          <a:ln w="38100" cap="flat" cmpd="sng">
            <a:solidFill>
              <a:schemeClr val="bg1">
                <a:lumMod val="50000"/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n w="12700" cap="flat" cmpd="sng">
                <a:solidFill>
                  <a:srgbClr val="FFFFFF">
                    <a:lumMod val="50000"/>
                    <a:alpha val="100000"/>
                  </a:srgbClr>
                </a:solidFill>
                <a:prstDash val="solid"/>
                <a:bevel/>
              </a:ln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10" name="타원 9"/>
          <p:cNvSpPr>
            <a:spLocks/>
          </p:cNvSpPr>
          <p:nvPr/>
        </p:nvSpPr>
        <p:spPr>
          <a:xfrm rot="0">
            <a:off x="9488170" y="761365"/>
            <a:ext cx="80645" cy="73025"/>
          </a:xfrm>
          <a:prstGeom prst="ellipse"/>
          <a:solidFill>
            <a:schemeClr val="bg1">
              <a:lumMod val="5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rgbClr val="FFFFFF">
                  <a:lumMod val="50000"/>
                </a:srgbClr>
              </a:solidFill>
              <a:latin typeface="Arial" charset="0"/>
              <a:ea typeface="Arial" charset="0"/>
            </a:endParaRPr>
          </a:p>
        </p:txBody>
      </p:sp>
      <p:sp>
        <p:nvSpPr>
          <p:cNvPr id="11" name="타원 10"/>
          <p:cNvSpPr>
            <a:spLocks/>
          </p:cNvSpPr>
          <p:nvPr/>
        </p:nvSpPr>
        <p:spPr>
          <a:xfrm rot="0">
            <a:off x="9277350" y="761365"/>
            <a:ext cx="80645" cy="73025"/>
          </a:xfrm>
          <a:prstGeom prst="ellipse"/>
          <a:solidFill>
            <a:schemeClr val="bg1">
              <a:lumMod val="5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rgbClr val="FFFFFF">
                  <a:lumMod val="50000"/>
                </a:srgbClr>
              </a:solidFill>
              <a:latin typeface="Arial" charset="0"/>
              <a:ea typeface="Arial" charset="0"/>
            </a:endParaRPr>
          </a:p>
        </p:txBody>
      </p:sp>
      <p:sp>
        <p:nvSpPr>
          <p:cNvPr id="12" name="타원 11"/>
          <p:cNvSpPr>
            <a:spLocks/>
          </p:cNvSpPr>
          <p:nvPr/>
        </p:nvSpPr>
        <p:spPr>
          <a:xfrm rot="0">
            <a:off x="9687560" y="761365"/>
            <a:ext cx="80645" cy="73025"/>
          </a:xfrm>
          <a:prstGeom prst="ellipse"/>
          <a:solidFill>
            <a:schemeClr val="bg1">
              <a:lumMod val="5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rgbClr val="FFFFFF">
                  <a:lumMod val="50000"/>
                </a:srgbClr>
              </a:solidFill>
              <a:latin typeface="Arial" charset="0"/>
              <a:ea typeface="Arial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 rot="0">
            <a:off x="3938905" y="2493010"/>
            <a:ext cx="1009650" cy="1270"/>
          </a:xfrm>
          <a:prstGeom prst="line"/>
          <a:ln w="19050" cap="flat" cmpd="sng">
            <a:solidFill>
              <a:schemeClr val="tx1">
                <a:lumMod val="65000"/>
                <a:lumOff val="35000"/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rot="0">
            <a:off x="7393940" y="2493010"/>
            <a:ext cx="1009650" cy="1270"/>
          </a:xfrm>
          <a:prstGeom prst="line"/>
          <a:ln w="19050" cap="flat" cmpd="sng">
            <a:solidFill>
              <a:schemeClr val="tx1">
                <a:lumMod val="65000"/>
                <a:lumOff val="35000"/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58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6</Pages>
  <Paragraphs>23</Paragraphs>
  <Words>73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HopeTortureANKI</dc:creator>
  <cp:lastModifiedBy>HopeTortureANKI</cp:lastModifiedBy>
  <dc:title>dark album</dc:title>
</cp:coreProperties>
</file>